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minique Drollon" userId="9d9a7f59-370e-41d5-a0ad-bd245ed17682" providerId="ADAL" clId="{2B5C8C11-AD7B-45D8-9D36-3214E9703ED0}"/>
    <pc:docChg chg="custSel modSld">
      <pc:chgData name="Dominique Drollon" userId="9d9a7f59-370e-41d5-a0ad-bd245ed17682" providerId="ADAL" clId="{2B5C8C11-AD7B-45D8-9D36-3214E9703ED0}" dt="2025-11-14T14:15:38.420" v="282" actId="20577"/>
      <pc:docMkLst>
        <pc:docMk/>
      </pc:docMkLst>
      <pc:sldChg chg="modSp mod">
        <pc:chgData name="Dominique Drollon" userId="9d9a7f59-370e-41d5-a0ad-bd245ed17682" providerId="ADAL" clId="{2B5C8C11-AD7B-45D8-9D36-3214E9703ED0}" dt="2025-11-14T14:15:38.420" v="282" actId="20577"/>
        <pc:sldMkLst>
          <pc:docMk/>
          <pc:sldMk cId="2667669667" sldId="256"/>
        </pc:sldMkLst>
        <pc:spChg chg="mod">
          <ac:chgData name="Dominique Drollon" userId="9d9a7f59-370e-41d5-a0ad-bd245ed17682" providerId="ADAL" clId="{2B5C8C11-AD7B-45D8-9D36-3214E9703ED0}" dt="2025-11-14T14:15:38.420" v="282" actId="20577"/>
          <ac:spMkLst>
            <pc:docMk/>
            <pc:sldMk cId="2667669667" sldId="256"/>
            <ac:spMk id="10" creationId="{ABEBD6AE-32A3-8746-B2EE-7A362A7A2CD4}"/>
          </ac:spMkLst>
        </pc:spChg>
        <pc:spChg chg="mod">
          <ac:chgData name="Dominique Drollon" userId="9d9a7f59-370e-41d5-a0ad-bd245ed17682" providerId="ADAL" clId="{2B5C8C11-AD7B-45D8-9D36-3214E9703ED0}" dt="2025-11-13T15:51:28.719" v="121" actId="1076"/>
          <ac:spMkLst>
            <pc:docMk/>
            <pc:sldMk cId="2667669667" sldId="256"/>
            <ac:spMk id="11" creationId="{DD00C724-531A-0D7A-8395-F8394D4AEE95}"/>
          </ac:spMkLst>
        </pc:spChg>
        <pc:spChg chg="mod">
          <ac:chgData name="Dominique Drollon" userId="9d9a7f59-370e-41d5-a0ad-bd245ed17682" providerId="ADAL" clId="{2B5C8C11-AD7B-45D8-9D36-3214E9703ED0}" dt="2025-11-14T10:00:00.063" v="210" actId="20577"/>
          <ac:spMkLst>
            <pc:docMk/>
            <pc:sldMk cId="2667669667" sldId="256"/>
            <ac:spMk id="18" creationId="{8B6D0261-E2E7-D268-E5C2-8A4CE73E537D}"/>
          </ac:spMkLst>
        </pc:spChg>
        <pc:spChg chg="mod">
          <ac:chgData name="Dominique Drollon" userId="9d9a7f59-370e-41d5-a0ad-bd245ed17682" providerId="ADAL" clId="{2B5C8C11-AD7B-45D8-9D36-3214E9703ED0}" dt="2025-11-13T15:50:55.180" v="114" actId="6549"/>
          <ac:spMkLst>
            <pc:docMk/>
            <pc:sldMk cId="2667669667" sldId="256"/>
            <ac:spMk id="19" creationId="{919CD2E9-875D-6BDB-AEE4-F2D3E4F310CD}"/>
          </ac:spMkLst>
        </pc:spChg>
        <pc:spChg chg="mod">
          <ac:chgData name="Dominique Drollon" userId="9d9a7f59-370e-41d5-a0ad-bd245ed17682" providerId="ADAL" clId="{2B5C8C11-AD7B-45D8-9D36-3214E9703ED0}" dt="2025-11-13T15:51:22.500" v="120" actId="1076"/>
          <ac:spMkLst>
            <pc:docMk/>
            <pc:sldMk cId="2667669667" sldId="256"/>
            <ac:spMk id="20" creationId="{ABF047F9-9A82-5E7F-CC2E-8A838058FA9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DA47DB-EBF2-622E-2CBD-43F5BAF2AF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219A859-191A-132C-9E04-8788216D97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6B14F79-1EC7-4830-2DED-F3E5B37F2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D69DE4-285C-1141-EAC0-2CBC31ED3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A38539-7F36-43AF-77F0-8E05A0EA9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6049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7BA5FFB-8E96-AD6E-3411-60FB2427BE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84E81DF-B33D-63C1-5F3B-0ED8246184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5C34058-4887-0EDE-87A3-C8E784A7C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79A75C6-C569-5741-0C29-DD4843C6E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DE365CC-3A89-91FB-46A6-FA633BF51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260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A94C653-2DBA-EB32-CFB4-D1621FF28B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6B04531-8AF0-DC74-D981-7E748B1EB9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715D12-1023-9017-DC07-0BA231287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9F874C-E513-B13A-195E-4327765B0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5AFF032-F1E1-31EF-B0B3-85E74BFBA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177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66994B-E063-4B8A-7C59-4FAEF95BD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DB8BF83-D7AC-7A0F-E3A3-432EE3586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F78574-7878-70A4-209B-1150C4D4E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3D50AE5-C11F-8845-DC49-2BAF780D6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D9BB983-4A15-F300-A098-5265D798E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3037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58D2A9-F89C-D389-433A-5D168130F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93AE1DE-E10C-9E20-B970-684DAF55C4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A5109B-1782-0076-7106-DA23377F7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DC47A5-79B0-FCD0-4AFA-D0E9FFC9A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66D370A-C0C1-1F91-7A9D-8ABBF815FC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3772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D3CB31A-0247-6221-B157-F0BD69C4F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03461A4-F6C6-CE7B-AC89-BC01251D2A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E879FDC-BD5F-1DB8-B1D6-F4E32B014F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EA16551-12DF-4D9A-B2CB-2B28E69287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C2D3730-C035-C9ED-0B09-6671C5BC1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1138EE2-D9F1-6632-2394-078B7D4AC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919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3CB149-9965-7D4C-C98B-811B89767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80300A2-B40C-9441-9B24-61F77866A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E00B410-E9D3-C9A8-1D86-30B17ED8FB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F5CB24EC-D850-B48C-3856-374295891F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897E68B3-F5E8-7951-BBCD-E031406AA8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42680EF8-7932-CC01-D36E-F9A6B522E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434DDE66-3D5B-BB35-65E4-73F86F136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6E4D5371-3D6C-8AFA-C159-AAB6EF0399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2764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B2ABDE3-E0BA-FB37-793B-FE23771D1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B33AC92-B813-AD66-CC00-5C6ECB284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B3CEE4FC-0557-7FE8-67E2-E04A3E646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DB0FB6F-FB2A-4631-2242-EDDD013BC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9300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10883D35-5A68-FEE6-7090-78A8E641E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0F68426-50DA-5743-8B26-3B0F52B35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375F8F5-DB6C-220D-A9FE-7186D2C1F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1401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0085AEC-4637-AFF1-9C29-1C02212E8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785FD6C-C8C4-ABF0-AC15-489CAA171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8DC593A-F37F-29E4-A72B-79D2B98543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C07B17C-32F4-9C5B-66EC-DF2F956FB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DBAAA75-F18B-0273-BDF9-49667BADA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897ACFD-FB37-EC28-514C-B3F119DDB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9564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A52E50-BCF5-2FF9-66B4-0C9ED3097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D80C1398-5882-E032-04DC-EEB996CC1D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EFF67D9-C326-1683-8BE0-9496AAEB94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5E2E13C-C7F5-62C9-88BC-0AE67D3AD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C070F82-8597-D370-CE04-E349753A34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1CCF944-121F-8E92-DE4D-18926594C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655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8DADD11-35CC-BB0A-31D3-E92615620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41590DA-1B3D-B543-75F0-B965340091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A538874-C175-7058-0A4E-55872407E7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50D43A-6ABF-4DCE-B2AD-1C1D476F0AD7}" type="datetimeFigureOut">
              <a:rPr lang="fr-FR" smtClean="0"/>
              <a:t>14/11/2025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C3DDF3A-22C0-3857-7E6F-38FAC4B7DB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7E41BA-B8CC-7679-6F53-97F338A9B7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A1C3F-2E79-4DD7-955E-ABE1B97A29C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7636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2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77532551-3434-38D2-C1D1-B6EB600C42E0}"/>
              </a:ext>
            </a:extLst>
          </p:cNvPr>
          <p:cNvSpPr/>
          <p:nvPr/>
        </p:nvSpPr>
        <p:spPr>
          <a:xfrm>
            <a:off x="4844247" y="639190"/>
            <a:ext cx="2586456" cy="10548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589C936A-467D-3949-FE99-C72A0AD668DA}"/>
              </a:ext>
            </a:extLst>
          </p:cNvPr>
          <p:cNvSpPr/>
          <p:nvPr/>
        </p:nvSpPr>
        <p:spPr>
          <a:xfrm>
            <a:off x="1810018" y="998942"/>
            <a:ext cx="2503503" cy="710214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ABEBD6AE-32A3-8746-B2EE-7A362A7A2CD4}"/>
              </a:ext>
            </a:extLst>
          </p:cNvPr>
          <p:cNvSpPr txBox="1"/>
          <p:nvPr/>
        </p:nvSpPr>
        <p:spPr>
          <a:xfrm>
            <a:off x="4816348" y="695874"/>
            <a:ext cx="2609849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Drollon Dominique</a:t>
            </a:r>
          </a:p>
          <a:p>
            <a:pPr algn="ctr"/>
            <a:r>
              <a:rPr lang="fr-FR" sz="1200" dirty="0"/>
              <a:t>Référente pédagogique</a:t>
            </a:r>
          </a:p>
          <a:p>
            <a:pPr algn="ctr"/>
            <a:r>
              <a:rPr lang="fr-FR" sz="1200" dirty="0"/>
              <a:t>Titre professionnel ECSR </a:t>
            </a:r>
          </a:p>
          <a:p>
            <a:pPr algn="ctr"/>
            <a:r>
              <a:rPr lang="fr-FR" sz="1200" dirty="0"/>
              <a:t>Certificat Qualification Professionnel RUESRC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D00C724-531A-0D7A-8395-F8394D4AEE95}"/>
              </a:ext>
            </a:extLst>
          </p:cNvPr>
          <p:cNvSpPr txBox="1"/>
          <p:nvPr/>
        </p:nvSpPr>
        <p:spPr>
          <a:xfrm>
            <a:off x="1812523" y="1105861"/>
            <a:ext cx="229081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err="1"/>
              <a:t>Aranega</a:t>
            </a:r>
            <a:r>
              <a:rPr lang="fr-FR" sz="1400" b="1" dirty="0"/>
              <a:t> Caroline</a:t>
            </a:r>
          </a:p>
          <a:p>
            <a:pPr algn="ctr"/>
            <a:r>
              <a:rPr lang="fr-FR" sz="1200" dirty="0"/>
              <a:t>Chargée de clientèle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762F268-0FC1-86FC-D28F-017AD64CE32E}"/>
              </a:ext>
            </a:extLst>
          </p:cNvPr>
          <p:cNvSpPr txBox="1"/>
          <p:nvPr/>
        </p:nvSpPr>
        <p:spPr>
          <a:xfrm>
            <a:off x="1960345" y="3543470"/>
            <a:ext cx="2290812" cy="481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1BAC1FD4-88DD-5E3D-4B98-F0F2CF3C1815}"/>
              </a:ext>
            </a:extLst>
          </p:cNvPr>
          <p:cNvSpPr/>
          <p:nvPr/>
        </p:nvSpPr>
        <p:spPr>
          <a:xfrm>
            <a:off x="1812523" y="3256676"/>
            <a:ext cx="2586456" cy="10548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6673A03C-6C2D-AA6B-FD7A-A93B28663A3A}"/>
              </a:ext>
            </a:extLst>
          </p:cNvPr>
          <p:cNvSpPr/>
          <p:nvPr/>
        </p:nvSpPr>
        <p:spPr>
          <a:xfrm>
            <a:off x="7774003" y="3256675"/>
            <a:ext cx="2586456" cy="10548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B9937E96-933E-98CD-1BE2-CCEAD82326DF}"/>
              </a:ext>
            </a:extLst>
          </p:cNvPr>
          <p:cNvSpPr/>
          <p:nvPr/>
        </p:nvSpPr>
        <p:spPr>
          <a:xfrm>
            <a:off x="4844247" y="3256676"/>
            <a:ext cx="2586456" cy="10548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8B6D0261-E2E7-D268-E5C2-8A4CE73E537D}"/>
              </a:ext>
            </a:extLst>
          </p:cNvPr>
          <p:cNvSpPr txBox="1"/>
          <p:nvPr/>
        </p:nvSpPr>
        <p:spPr>
          <a:xfrm>
            <a:off x="1703673" y="3353214"/>
            <a:ext cx="2757988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Le </a:t>
            </a:r>
            <a:r>
              <a:rPr lang="fr-FR" sz="1400" b="1" dirty="0" err="1"/>
              <a:t>Guillous</a:t>
            </a:r>
            <a:r>
              <a:rPr lang="fr-FR" sz="1400" b="1" dirty="0"/>
              <a:t> Karelle </a:t>
            </a:r>
          </a:p>
          <a:p>
            <a:pPr algn="ctr"/>
            <a:r>
              <a:rPr lang="fr-FR" sz="1200" dirty="0"/>
              <a:t>Référente handicap</a:t>
            </a:r>
          </a:p>
          <a:p>
            <a:pPr algn="ctr"/>
            <a:r>
              <a:rPr lang="fr-FR" sz="1200" dirty="0"/>
              <a:t>BEPECASER /Titre professionnel ECSR</a:t>
            </a:r>
          </a:p>
          <a:p>
            <a:pPr algn="ctr"/>
            <a:r>
              <a:rPr lang="fr-FR" sz="1200" dirty="0" err="1"/>
              <a:t>Diplomée</a:t>
            </a:r>
            <a:r>
              <a:rPr lang="fr-FR" sz="1200" dirty="0"/>
              <a:t> Licence science de l’éducation et de la formation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919CD2E9-875D-6BDB-AEE4-F2D3E4F310CD}"/>
              </a:ext>
            </a:extLst>
          </p:cNvPr>
          <p:cNvSpPr txBox="1"/>
          <p:nvPr/>
        </p:nvSpPr>
        <p:spPr>
          <a:xfrm>
            <a:off x="4742279" y="3353214"/>
            <a:ext cx="275798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/>
              <a:t>Haubert Babette</a:t>
            </a:r>
          </a:p>
          <a:p>
            <a:pPr algn="ctr"/>
            <a:r>
              <a:rPr lang="fr-FR" sz="1200" dirty="0"/>
              <a:t>Titre professionnel ECSR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ABF047F9-9A82-5E7F-CC2E-8A838058FA9D}"/>
              </a:ext>
            </a:extLst>
          </p:cNvPr>
          <p:cNvSpPr txBox="1"/>
          <p:nvPr/>
        </p:nvSpPr>
        <p:spPr>
          <a:xfrm>
            <a:off x="7730339" y="3347625"/>
            <a:ext cx="275798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 err="1"/>
              <a:t>Ravasi</a:t>
            </a:r>
            <a:r>
              <a:rPr lang="fr-FR" sz="1400" b="1" dirty="0"/>
              <a:t> Olivier</a:t>
            </a:r>
          </a:p>
          <a:p>
            <a:pPr algn="ctr"/>
            <a:r>
              <a:rPr lang="fr-FR" sz="1200" dirty="0"/>
              <a:t>Titre professionnel ECSR</a:t>
            </a:r>
          </a:p>
          <a:p>
            <a:pPr algn="ctr"/>
            <a:endParaRPr lang="fr-FR" sz="1200" dirty="0"/>
          </a:p>
        </p:txBody>
      </p: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1DEB1A91-1965-6AA5-7A72-2022099DA678}"/>
              </a:ext>
            </a:extLst>
          </p:cNvPr>
          <p:cNvCxnSpPr>
            <a:cxnSpLocks/>
            <a:endCxn id="17" idx="0"/>
          </p:cNvCxnSpPr>
          <p:nvPr/>
        </p:nvCxnSpPr>
        <p:spPr>
          <a:xfrm>
            <a:off x="6137474" y="2560319"/>
            <a:ext cx="1" cy="696357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 : en angle 34">
            <a:extLst>
              <a:ext uri="{FF2B5EF4-FFF2-40B4-BE49-F238E27FC236}">
                <a16:creationId xmlns:a16="http://schemas.microsoft.com/office/drawing/2014/main" id="{610C05D6-8A3D-6C8C-9D3B-E62F62E06F89}"/>
              </a:ext>
            </a:extLst>
          </p:cNvPr>
          <p:cNvCxnSpPr>
            <a:cxnSpLocks/>
            <a:stCxn id="4" idx="2"/>
          </p:cNvCxnSpPr>
          <p:nvPr/>
        </p:nvCxnSpPr>
        <p:spPr>
          <a:xfrm rot="16200000" flipH="1">
            <a:off x="7169216" y="662304"/>
            <a:ext cx="866274" cy="2929756"/>
          </a:xfrm>
          <a:prstGeom prst="bentConnector2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>
            <a:extLst>
              <a:ext uri="{FF2B5EF4-FFF2-40B4-BE49-F238E27FC236}">
                <a16:creationId xmlns:a16="http://schemas.microsoft.com/office/drawing/2014/main" id="{DAA5A95C-2763-A526-C315-3DCC3E7517CB}"/>
              </a:ext>
            </a:extLst>
          </p:cNvPr>
          <p:cNvCxnSpPr>
            <a:cxnSpLocks/>
          </p:cNvCxnSpPr>
          <p:nvPr/>
        </p:nvCxnSpPr>
        <p:spPr>
          <a:xfrm flipH="1">
            <a:off x="3105751" y="2560319"/>
            <a:ext cx="3031723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>
            <a:extLst>
              <a:ext uri="{FF2B5EF4-FFF2-40B4-BE49-F238E27FC236}">
                <a16:creationId xmlns:a16="http://schemas.microsoft.com/office/drawing/2014/main" id="{17FE5592-E438-98F0-9E5D-C9D93ABB1145}"/>
              </a:ext>
            </a:extLst>
          </p:cNvPr>
          <p:cNvCxnSpPr/>
          <p:nvPr/>
        </p:nvCxnSpPr>
        <p:spPr>
          <a:xfrm>
            <a:off x="9057606" y="2560319"/>
            <a:ext cx="0" cy="696356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>
            <a:extLst>
              <a:ext uri="{FF2B5EF4-FFF2-40B4-BE49-F238E27FC236}">
                <a16:creationId xmlns:a16="http://schemas.microsoft.com/office/drawing/2014/main" id="{324595E4-616A-B3CF-EA1E-6431DE1D3588}"/>
              </a:ext>
            </a:extLst>
          </p:cNvPr>
          <p:cNvCxnSpPr>
            <a:cxnSpLocks/>
            <a:endCxn id="15" idx="0"/>
          </p:cNvCxnSpPr>
          <p:nvPr/>
        </p:nvCxnSpPr>
        <p:spPr>
          <a:xfrm>
            <a:off x="3105751" y="2560319"/>
            <a:ext cx="0" cy="696357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>
            <a:extLst>
              <a:ext uri="{FF2B5EF4-FFF2-40B4-BE49-F238E27FC236}">
                <a16:creationId xmlns:a16="http://schemas.microsoft.com/office/drawing/2014/main" id="{73400BE4-AFFE-70B0-5CAF-E2B0AE2A5612}"/>
              </a:ext>
            </a:extLst>
          </p:cNvPr>
          <p:cNvCxnSpPr>
            <a:endCxn id="8" idx="3"/>
          </p:cNvCxnSpPr>
          <p:nvPr/>
        </p:nvCxnSpPr>
        <p:spPr>
          <a:xfrm flipH="1">
            <a:off x="4313521" y="1354049"/>
            <a:ext cx="530726" cy="0"/>
          </a:xfrm>
          <a:prstGeom prst="straightConnector1">
            <a:avLst/>
          </a:prstGeom>
          <a:ln w="222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76696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45</Words>
  <Application>Microsoft Office PowerPoint</Application>
  <PresentationFormat>Grand écran</PresentationFormat>
  <Paragraphs>14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Dominique Drollon</dc:creator>
  <cp:lastModifiedBy>Dominique Drollon</cp:lastModifiedBy>
  <cp:revision>2</cp:revision>
  <dcterms:created xsi:type="dcterms:W3CDTF">2025-11-13T15:42:34Z</dcterms:created>
  <dcterms:modified xsi:type="dcterms:W3CDTF">2025-11-14T14:15:41Z</dcterms:modified>
</cp:coreProperties>
</file>