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que Drollon" userId="9d9a7f59-370e-41d5-a0ad-bd245ed17682" providerId="ADAL" clId="{2B5C8C11-AD7B-45D8-9D36-3214E9703ED0}"/>
    <pc:docChg chg="modSld">
      <pc:chgData name="Dominique Drollon" userId="9d9a7f59-370e-41d5-a0ad-bd245ed17682" providerId="ADAL" clId="{2B5C8C11-AD7B-45D8-9D36-3214E9703ED0}" dt="2025-11-14T14:14:04.873" v="0" actId="20577"/>
      <pc:docMkLst>
        <pc:docMk/>
      </pc:docMkLst>
      <pc:sldChg chg="modSp mod">
        <pc:chgData name="Dominique Drollon" userId="9d9a7f59-370e-41d5-a0ad-bd245ed17682" providerId="ADAL" clId="{2B5C8C11-AD7B-45D8-9D36-3214E9703ED0}" dt="2025-11-14T14:14:04.873" v="0" actId="20577"/>
        <pc:sldMkLst>
          <pc:docMk/>
          <pc:sldMk cId="2667669667" sldId="256"/>
        </pc:sldMkLst>
        <pc:spChg chg="mod">
          <ac:chgData name="Dominique Drollon" userId="9d9a7f59-370e-41d5-a0ad-bd245ed17682" providerId="ADAL" clId="{2B5C8C11-AD7B-45D8-9D36-3214E9703ED0}" dt="2025-11-14T14:14:04.873" v="0" actId="20577"/>
          <ac:spMkLst>
            <pc:docMk/>
            <pc:sldMk cId="2667669667" sldId="256"/>
            <ac:spMk id="20" creationId="{ABF047F9-9A82-5E7F-CC2E-8A838058FA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DA47DB-EBF2-622E-2CBD-43F5BAF2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19A859-191A-132C-9E04-8788216D9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B14F79-1EC7-4830-2DED-F3E5B37F2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D69DE4-285C-1141-EAC0-2CBC31ED3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A38539-7F36-43AF-77F0-8E05A0EA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049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A5FFB-8E96-AD6E-3411-60FB2427B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4E81DF-B33D-63C1-5F3B-0ED824618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C34058-4887-0EDE-87A3-C8E784A7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9A75C6-C569-5741-0C29-DD4843C6E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E365CC-3A89-91FB-46A6-FA633BF5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60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A94C653-2DBA-EB32-CFB4-D1621FF28B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B04531-8AF0-DC74-D981-7E748B1EB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715D12-1023-9017-DC07-0BA231287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9F874C-E513-B13A-195E-4327765B0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FF032-F1E1-31EF-B0B3-85E74BFB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17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66994B-E063-4B8A-7C59-4FAEF95B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B8BF83-D7AC-7A0F-E3A3-432EE3586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F78574-7878-70A4-209B-1150C4D4E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D50AE5-C11F-8845-DC49-2BAF780D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9BB983-4A15-F300-A098-5265D798E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03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58D2A9-F89C-D389-433A-5D168130F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3AE1DE-E10C-9E20-B970-684DAF55C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A5109B-1782-0076-7106-DA23377F7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DC47A5-79B0-FCD0-4AFA-D0E9FFC9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D370A-C0C1-1F91-7A9D-8ABBF815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77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3CB31A-0247-6221-B157-F0BD69C4F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3461A4-F6C6-CE7B-AC89-BC01251D2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879FDC-BD5F-1DB8-B1D6-F4E32B014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A16551-12DF-4D9A-B2CB-2B28E6928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2D3730-C035-C9ED-0B09-6671C5BC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138EE2-D9F1-6632-2394-078B7D4A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91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3CB149-9965-7D4C-C98B-811B89767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0300A2-B40C-9441-9B24-61F77866A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00B410-E9D3-C9A8-1D86-30B17ED8F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5CB24EC-D850-B48C-3856-374295891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97E68B3-F5E8-7951-BBCD-E031406AA8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2680EF8-7932-CC01-D36E-F9A6B522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4DDE66-3D5B-BB35-65E4-73F86F136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E4D5371-3D6C-8AFA-C159-AAB6EF03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764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2ABDE3-E0BA-FB37-793B-FE23771D1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33AC92-B813-AD66-CC00-5C6ECB284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3CEE4FC-0557-7FE8-67E2-E04A3E646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B0FB6F-FB2A-4631-2242-EDDD013B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30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883D35-5A68-FEE6-7090-78A8E641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F68426-50DA-5743-8B26-3B0F52B35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375F8F5-DB6C-220D-A9FE-7186D2C1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40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85AEC-4637-AFF1-9C29-1C02212E8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85FD6C-C8C4-ABF0-AC15-489CAA171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DC593A-F37F-29E4-A72B-79D2B9854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07B17C-32F4-9C5B-66EC-DF2F956FB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BAAA75-F18B-0273-BDF9-49667BAD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97ACFD-FB37-EC28-514C-B3F119DDB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56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52E50-BCF5-2FF9-66B4-0C9ED3097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80C1398-5882-E032-04DC-EEB996CC1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FF67D9-C326-1683-8BE0-9496AAEB9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E2E13C-C7F5-62C9-88BC-0AE67D3AD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070F82-8597-D370-CE04-E349753A3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CCF944-121F-8E92-DE4D-18926594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65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8DADD11-35CC-BB0A-31D3-E92615620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1590DA-1B3D-B543-75F0-B96534009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538874-C175-7058-0A4E-55872407E7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3DDF3A-22C0-3857-7E6F-38FAC4B7D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7E41BA-B8CC-7679-6F53-97F338A9B7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63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2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77532551-3434-38D2-C1D1-B6EB600C42E0}"/>
              </a:ext>
            </a:extLst>
          </p:cNvPr>
          <p:cNvSpPr/>
          <p:nvPr/>
        </p:nvSpPr>
        <p:spPr>
          <a:xfrm>
            <a:off x="4844247" y="639190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89C936A-467D-3949-FE99-C72A0AD668DA}"/>
              </a:ext>
            </a:extLst>
          </p:cNvPr>
          <p:cNvSpPr/>
          <p:nvPr/>
        </p:nvSpPr>
        <p:spPr>
          <a:xfrm>
            <a:off x="1810018" y="998942"/>
            <a:ext cx="2503503" cy="71021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EBD6AE-32A3-8746-B2EE-7A362A7A2CD4}"/>
              </a:ext>
            </a:extLst>
          </p:cNvPr>
          <p:cNvSpPr txBox="1"/>
          <p:nvPr/>
        </p:nvSpPr>
        <p:spPr>
          <a:xfrm>
            <a:off x="4832550" y="639190"/>
            <a:ext cx="260984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Drollon Dominique</a:t>
            </a:r>
          </a:p>
          <a:p>
            <a:pPr algn="ctr"/>
            <a:r>
              <a:rPr lang="fr-FR" sz="1200" dirty="0"/>
              <a:t>Responsable pédagogique</a:t>
            </a:r>
          </a:p>
          <a:p>
            <a:pPr algn="ctr"/>
            <a:r>
              <a:rPr lang="fr-FR" sz="1200" dirty="0"/>
              <a:t>Enseignante Permis B / B1</a:t>
            </a:r>
          </a:p>
          <a:p>
            <a:pPr algn="ctr"/>
            <a:r>
              <a:rPr lang="fr-FR" sz="1200" dirty="0"/>
              <a:t>Autorisation enseigner A17 027 00 100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D00C724-531A-0D7A-8395-F8394D4AEE95}"/>
              </a:ext>
            </a:extLst>
          </p:cNvPr>
          <p:cNvSpPr txBox="1"/>
          <p:nvPr/>
        </p:nvSpPr>
        <p:spPr>
          <a:xfrm>
            <a:off x="1810018" y="1166617"/>
            <a:ext cx="22908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/>
              <a:t>Aranega</a:t>
            </a:r>
            <a:r>
              <a:rPr lang="fr-FR" sz="1400" b="1" dirty="0"/>
              <a:t> Caroline</a:t>
            </a:r>
          </a:p>
          <a:p>
            <a:pPr algn="ctr"/>
            <a:r>
              <a:rPr lang="fr-FR" sz="1200" dirty="0"/>
              <a:t>Chargée de clientèle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762F268-0FC1-86FC-D28F-017AD64CE32E}"/>
              </a:ext>
            </a:extLst>
          </p:cNvPr>
          <p:cNvSpPr txBox="1"/>
          <p:nvPr/>
        </p:nvSpPr>
        <p:spPr>
          <a:xfrm>
            <a:off x="1960345" y="3543470"/>
            <a:ext cx="2290812" cy="481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1BAC1FD4-88DD-5E3D-4B98-F0F2CF3C1815}"/>
              </a:ext>
            </a:extLst>
          </p:cNvPr>
          <p:cNvSpPr/>
          <p:nvPr/>
        </p:nvSpPr>
        <p:spPr>
          <a:xfrm>
            <a:off x="1812523" y="3256676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6673A03C-6C2D-AA6B-FD7A-A93B28663A3A}"/>
              </a:ext>
            </a:extLst>
          </p:cNvPr>
          <p:cNvSpPr/>
          <p:nvPr/>
        </p:nvSpPr>
        <p:spPr>
          <a:xfrm>
            <a:off x="7774003" y="3256675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9937E96-933E-98CD-1BE2-CCEAD82326DF}"/>
              </a:ext>
            </a:extLst>
          </p:cNvPr>
          <p:cNvSpPr/>
          <p:nvPr/>
        </p:nvSpPr>
        <p:spPr>
          <a:xfrm>
            <a:off x="4844247" y="3256676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B6D0261-E2E7-D268-E5C2-8A4CE73E537D}"/>
              </a:ext>
            </a:extLst>
          </p:cNvPr>
          <p:cNvSpPr txBox="1"/>
          <p:nvPr/>
        </p:nvSpPr>
        <p:spPr>
          <a:xfrm>
            <a:off x="1703673" y="3353214"/>
            <a:ext cx="27579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Le </a:t>
            </a:r>
            <a:r>
              <a:rPr lang="fr-FR" sz="1400" b="1" dirty="0" err="1"/>
              <a:t>Guillous</a:t>
            </a:r>
            <a:r>
              <a:rPr lang="fr-FR" sz="1400" b="1" dirty="0"/>
              <a:t> Karelle </a:t>
            </a:r>
          </a:p>
          <a:p>
            <a:pPr algn="ctr"/>
            <a:r>
              <a:rPr lang="fr-FR" sz="1200" dirty="0"/>
              <a:t>Référente handicap</a:t>
            </a:r>
          </a:p>
          <a:p>
            <a:pPr algn="ctr"/>
            <a:r>
              <a:rPr lang="fr-FR" sz="1200" dirty="0"/>
              <a:t>Enseignante Permis B / B1 / AM</a:t>
            </a:r>
          </a:p>
          <a:p>
            <a:pPr algn="ctr"/>
            <a:r>
              <a:rPr lang="fr-FR" sz="1200" dirty="0"/>
              <a:t>Autorisation enseigner A 20 027 00 020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19CD2E9-875D-6BDB-AEE4-F2D3E4F310CD}"/>
              </a:ext>
            </a:extLst>
          </p:cNvPr>
          <p:cNvSpPr txBox="1"/>
          <p:nvPr/>
        </p:nvSpPr>
        <p:spPr>
          <a:xfrm>
            <a:off x="4742279" y="3353214"/>
            <a:ext cx="27579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Haubert Babette</a:t>
            </a:r>
          </a:p>
          <a:p>
            <a:pPr algn="ctr"/>
            <a:r>
              <a:rPr lang="fr-FR" sz="1200" dirty="0"/>
              <a:t>Enseignante Permis B / B1 </a:t>
            </a:r>
          </a:p>
          <a:p>
            <a:pPr algn="ctr"/>
            <a:r>
              <a:rPr lang="fr-FR" sz="1200" dirty="0"/>
              <a:t>Autorisation enseigner A 23 027 00 170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BF047F9-9A82-5E7F-CC2E-8A838058FA9D}"/>
              </a:ext>
            </a:extLst>
          </p:cNvPr>
          <p:cNvSpPr txBox="1"/>
          <p:nvPr/>
        </p:nvSpPr>
        <p:spPr>
          <a:xfrm>
            <a:off x="7730339" y="3397124"/>
            <a:ext cx="27579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/>
              <a:t>Ravasi</a:t>
            </a:r>
            <a:r>
              <a:rPr lang="fr-FR" sz="1400" b="1" dirty="0"/>
              <a:t> Olivier</a:t>
            </a:r>
          </a:p>
          <a:p>
            <a:pPr algn="ctr"/>
            <a:r>
              <a:rPr lang="fr-FR" sz="1200" dirty="0"/>
              <a:t>Enseignant Permis B / B1 </a:t>
            </a:r>
          </a:p>
          <a:p>
            <a:pPr algn="ctr"/>
            <a:r>
              <a:rPr lang="fr-FR" sz="1200" dirty="0"/>
              <a:t>Autorisation enseigner A 21 027 00 220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1DEB1A91-1965-6AA5-7A72-2022099DA678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6137474" y="2560319"/>
            <a:ext cx="1" cy="69635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10C05D6-8A3D-6C8C-9D3B-E62F62E06F89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7169216" y="662304"/>
            <a:ext cx="866274" cy="2929756"/>
          </a:xfrm>
          <a:prstGeom prst="bentConnector2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DAA5A95C-2763-A526-C315-3DCC3E7517CB}"/>
              </a:ext>
            </a:extLst>
          </p:cNvPr>
          <p:cNvCxnSpPr>
            <a:cxnSpLocks/>
          </p:cNvCxnSpPr>
          <p:nvPr/>
        </p:nvCxnSpPr>
        <p:spPr>
          <a:xfrm flipH="1">
            <a:off x="3105751" y="2560319"/>
            <a:ext cx="3031723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17FE5592-E438-98F0-9E5D-C9D93ABB1145}"/>
              </a:ext>
            </a:extLst>
          </p:cNvPr>
          <p:cNvCxnSpPr/>
          <p:nvPr/>
        </p:nvCxnSpPr>
        <p:spPr>
          <a:xfrm>
            <a:off x="9057606" y="2560319"/>
            <a:ext cx="0" cy="696356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324595E4-616A-B3CF-EA1E-6431DE1D3588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3105751" y="2560319"/>
            <a:ext cx="0" cy="69635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73400BE4-AFFE-70B0-5CAF-E2B0AE2A5612}"/>
              </a:ext>
            </a:extLst>
          </p:cNvPr>
          <p:cNvCxnSpPr>
            <a:endCxn id="8" idx="3"/>
          </p:cNvCxnSpPr>
          <p:nvPr/>
        </p:nvCxnSpPr>
        <p:spPr>
          <a:xfrm flipH="1">
            <a:off x="4313521" y="1354049"/>
            <a:ext cx="530726" cy="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6696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Dominique Drollon</dc:creator>
  <cp:lastModifiedBy>Dominique Drollon</cp:lastModifiedBy>
  <cp:revision>1</cp:revision>
  <dcterms:created xsi:type="dcterms:W3CDTF">2025-11-13T15:42:34Z</dcterms:created>
  <dcterms:modified xsi:type="dcterms:W3CDTF">2025-11-14T14:14:08Z</dcterms:modified>
</cp:coreProperties>
</file>